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8" r:id="rId3"/>
    <p:sldId id="262" r:id="rId4"/>
    <p:sldId id="306" r:id="rId5"/>
    <p:sldId id="307" r:id="rId6"/>
    <p:sldId id="265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indiana.edu/~txu/a201/solutions/a2-s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indiana.edu/~txu/a201/lectures/Lecture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10/07/2010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Assignment - 2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Most of the problems are due to incomplete understanding of the assignment</a:t>
            </a:r>
          </a:p>
          <a:p>
            <a:endParaRPr lang="en-US" altLang="zh-CN" dirty="0" smtClean="0">
              <a:hlinkClick r:id="rId2"/>
            </a:endParaRPr>
          </a:p>
          <a:p>
            <a:r>
              <a:rPr lang="en-US" altLang="zh-CN" dirty="0" smtClean="0">
                <a:hlinkClick r:id="rId2"/>
              </a:rPr>
              <a:t>Go to standard solution for assignment 2 -&gt;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Outlines for today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Strings are Immutable</a:t>
            </a:r>
          </a:p>
          <a:p>
            <a:r>
              <a:rPr lang="en-US" altLang="zh-CN" dirty="0" smtClean="0"/>
              <a:t>String Slicing</a:t>
            </a:r>
          </a:p>
          <a:p>
            <a:r>
              <a:rPr lang="en-US" altLang="zh-CN" dirty="0" smtClean="0"/>
              <a:t>Another sequence type: </a:t>
            </a:r>
            <a:r>
              <a:rPr lang="en-US" altLang="zh-CN" dirty="0" err="1" smtClean="0"/>
              <a:t>Tuple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Compare string, list,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in your mind</a:t>
            </a:r>
          </a:p>
          <a:p>
            <a:r>
              <a:rPr lang="en-US" altLang="zh-CN" dirty="0" err="1" smtClean="0"/>
              <a:t>Tuple</a:t>
            </a:r>
            <a:r>
              <a:rPr lang="en-US" altLang="zh-CN" dirty="0" smtClean="0"/>
              <a:t> indexing</a:t>
            </a:r>
          </a:p>
          <a:p>
            <a:r>
              <a:rPr lang="en-US" altLang="zh-CN" dirty="0" err="1" smtClean="0"/>
              <a:t>Tuples</a:t>
            </a:r>
            <a:r>
              <a:rPr lang="en-US" altLang="zh-CN" dirty="0" smtClean="0"/>
              <a:t> are Immutable</a:t>
            </a:r>
          </a:p>
          <a:p>
            <a:r>
              <a:rPr lang="en-US" altLang="zh-CN" dirty="0" err="1" smtClean="0"/>
              <a:t>Tuple</a:t>
            </a:r>
            <a:r>
              <a:rPr lang="en-US" altLang="zh-CN" dirty="0" smtClean="0"/>
              <a:t> Slicing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hlinkClick r:id="rId2"/>
              </a:rPr>
              <a:t>Go to lecture slides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Lab work for </a:t>
            </a:r>
            <a:r>
              <a:rPr lang="en-US" altLang="zh-CN" dirty="0" smtClean="0"/>
              <a:t>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Finish Part-1 in Assignment 5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Understand Part-2 completely</a:t>
            </a:r>
          </a:p>
          <a:p>
            <a:pPr lvl="1"/>
            <a:r>
              <a:rPr lang="en-US" altLang="zh-CN" dirty="0" smtClean="0"/>
              <a:t>which I will elaborate on Friday</a:t>
            </a:r>
          </a:p>
          <a:p>
            <a:pPr lvl="1"/>
            <a:r>
              <a:rPr lang="en-US" altLang="zh-CN" dirty="0" smtClean="0"/>
              <a:t>Optional team work (recommended)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94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主题</vt:lpstr>
      <vt:lpstr>Course A201: Introduction to Programming</vt:lpstr>
      <vt:lpstr>Assignment - 2</vt:lpstr>
      <vt:lpstr>Outlines for today</vt:lpstr>
      <vt:lpstr>Go to lecture slides</vt:lpstr>
      <vt:lpstr>Lab work for this week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</cp:lastModifiedBy>
  <cp:revision>86</cp:revision>
  <dcterms:modified xsi:type="dcterms:W3CDTF">2010-10-07T19:33:55Z</dcterms:modified>
</cp:coreProperties>
</file>